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Lobst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obs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1e25890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1e25890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1e25890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1e25890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1e258909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1e258909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1e258909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1e258909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1e258909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1e258909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1e258909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1e258909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1e258909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1e258909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83199" cy="17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3200" y="0"/>
            <a:ext cx="2165701" cy="17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8900" y="0"/>
            <a:ext cx="2062399" cy="17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7900" y="0"/>
            <a:ext cx="2986100" cy="17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8999" l="0" r="0" t="0"/>
          <a:stretch/>
        </p:blipFill>
        <p:spPr>
          <a:xfrm>
            <a:off x="6015800" y="1757625"/>
            <a:ext cx="3175699" cy="33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9600" y="1757625"/>
            <a:ext cx="2986100" cy="33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022925" y="1804725"/>
            <a:ext cx="3175800" cy="212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I like anzac day </a:t>
            </a:r>
            <a:endParaRPr sz="24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Because the people</a:t>
            </a:r>
            <a:endParaRPr sz="24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Fighting</a:t>
            </a:r>
            <a:r>
              <a:rPr lang="en-GB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 for there</a:t>
            </a:r>
            <a:endParaRPr sz="24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 Lives that's why I like Anzac Day</a:t>
            </a:r>
            <a:r>
              <a:rPr lang="en-GB" sz="3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 sz="30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22925" y="3927300"/>
            <a:ext cx="3175800" cy="121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Anzac</a:t>
            </a:r>
            <a:endParaRPr sz="72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677275" y="3489150"/>
            <a:ext cx="345900" cy="330900"/>
          </a:xfrm>
          <a:prstGeom prst="hear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5213188" y="3489150"/>
            <a:ext cx="345900" cy="330900"/>
          </a:xfrm>
          <a:prstGeom prst="hear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5749100" y="3489150"/>
            <a:ext cx="345900" cy="330900"/>
          </a:xfrm>
          <a:prstGeom prst="hear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-50" y="1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07100" y="2558075"/>
            <a:ext cx="7865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GB" sz="2400">
                <a:solidFill>
                  <a:schemeClr val="dk1"/>
                </a:solidFill>
              </a:rPr>
              <a:t>ANZAC Day</a:t>
            </a:r>
            <a:r>
              <a:rPr lang="en-GB" sz="2400">
                <a:solidFill>
                  <a:schemeClr val="dk1"/>
                </a:solidFill>
              </a:rPr>
              <a:t> is like a special day when we remember brave people who helped keep our country safe during wars or serve in peacekeeping operations overseas.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625" y="330450"/>
            <a:ext cx="24955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075" y="320925"/>
            <a:ext cx="2476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889175" y="2968450"/>
            <a:ext cx="69492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It happens on </a:t>
            </a:r>
            <a:r>
              <a:rPr b="1" lang="en-GB" sz="1800">
                <a:solidFill>
                  <a:schemeClr val="dk1"/>
                </a:solidFill>
              </a:rPr>
              <a:t>25 April</a:t>
            </a:r>
            <a:r>
              <a:rPr lang="en-GB" sz="1800">
                <a:solidFill>
                  <a:schemeClr val="dk1"/>
                </a:solidFill>
              </a:rPr>
              <a:t> every year and is a public holiday in Australia and New Zealand.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38" y="567238"/>
            <a:ext cx="28098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850" y="567250"/>
            <a:ext cx="2663975" cy="18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11700" y="2913750"/>
            <a:ext cx="8520600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A long time ago, in </a:t>
            </a:r>
            <a:r>
              <a:rPr b="1" lang="en-GB" sz="1800">
                <a:solidFill>
                  <a:schemeClr val="dk1"/>
                </a:solidFill>
              </a:rPr>
              <a:t>1915</a:t>
            </a:r>
            <a:r>
              <a:rPr lang="en-GB" sz="1800">
                <a:solidFill>
                  <a:schemeClr val="dk1"/>
                </a:solidFill>
              </a:rPr>
              <a:t>, some soldiers from New Zealand and Australia (we call them the Anzacs) went to a faraway place called </a:t>
            </a:r>
            <a:r>
              <a:rPr b="1" lang="en-GB" sz="1800">
                <a:solidFill>
                  <a:schemeClr val="dk1"/>
                </a:solidFill>
              </a:rPr>
              <a:t>Gallipoli</a:t>
            </a:r>
            <a:r>
              <a:rPr lang="en-GB" sz="1800">
                <a:solidFill>
                  <a:schemeClr val="dk1"/>
                </a:solidFill>
              </a:rPr>
              <a:t>. They wanted to capture a special area called the </a:t>
            </a:r>
            <a:r>
              <a:rPr b="1" lang="en-GB" sz="1800">
                <a:solidFill>
                  <a:schemeClr val="dk1"/>
                </a:solidFill>
              </a:rPr>
              <a:t>Dardanelles</a:t>
            </a:r>
            <a:r>
              <a:rPr lang="en-GB" sz="1800">
                <a:solidFill>
                  <a:schemeClr val="dk1"/>
                </a:solidFill>
              </a:rPr>
              <a:t>, which was like a secret door to the </a:t>
            </a:r>
            <a:r>
              <a:rPr b="1" lang="en-GB" sz="1800">
                <a:solidFill>
                  <a:schemeClr val="dk1"/>
                </a:solidFill>
              </a:rPr>
              <a:t>Bosphorus</a:t>
            </a:r>
            <a:r>
              <a:rPr lang="en-GB" sz="1800">
                <a:solidFill>
                  <a:schemeClr val="dk1"/>
                </a:solidFill>
              </a:rPr>
              <a:t> and the </a:t>
            </a:r>
            <a:r>
              <a:rPr b="1" lang="en-GB" sz="1800">
                <a:solidFill>
                  <a:schemeClr val="dk1"/>
                </a:solidFill>
              </a:rPr>
              <a:t>Black Sea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25" y="445013"/>
            <a:ext cx="27813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338" y="440263"/>
            <a:ext cx="27527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752375" y="3761575"/>
            <a:ext cx="78795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Even though they tried really hard, they didn’t win the battle. But we still remember them because they showed how brave and strong they were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75" y="445025"/>
            <a:ext cx="24955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075" y="606950"/>
            <a:ext cx="30384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2175025" y="3460925"/>
            <a:ext cx="44460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Anzac Day was first observed in </a:t>
            </a:r>
            <a:r>
              <a:rPr b="1" lang="en-GB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1916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75" y="341288"/>
            <a:ext cx="299085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275" y="445025"/>
            <a:ext cx="29527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10375" y="2366550"/>
            <a:ext cx="84219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On ANZAC Day, we have ceremonies at special places called </a:t>
            </a:r>
            <a:r>
              <a:rPr b="1" lang="en-GB" sz="1800">
                <a:solidFill>
                  <a:schemeClr val="dk1"/>
                </a:solidFill>
              </a:rPr>
              <a:t>war memorials</a:t>
            </a:r>
            <a:r>
              <a:rPr lang="en-GB" sz="1800">
                <a:solidFill>
                  <a:schemeClr val="dk1"/>
                </a:solidFill>
              </a:rPr>
              <a:t>. These ceremonies are like saying “thank you” to the Anzacs. We do things like laying wreaths, playing music, and standing quietly to show respect.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88" y="-1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413" y="723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311700" y="2982125"/>
            <a:ext cx="8631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It’s a day to think about how important it is to be kind, brave, and look out for each other. 🌺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5152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738" y="581525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